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8" r:id="rId4"/>
    <p:sldId id="259" r:id="rId5"/>
    <p:sldId id="260" r:id="rId6"/>
    <p:sldId id="25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0" autoAdjust="0"/>
    <p:restoredTop sz="94660"/>
  </p:normalViewPr>
  <p:slideViewPr>
    <p:cSldViewPr snapToGrid="0">
      <p:cViewPr>
        <p:scale>
          <a:sx n="66" d="100"/>
          <a:sy n="66" d="100"/>
        </p:scale>
        <p:origin x="570" y="2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145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7947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44909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26632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7712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849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766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24164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1061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134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1864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493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4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6127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45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4858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7745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B121B-6F6C-49F0-8FB1-BD157FBECAF3}" type="datetimeFigureOut">
              <a:rPr lang="ru-RU" smtClean="0"/>
              <a:t>24.09.2023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5A21C-15FC-4D51-96AE-568FDA8EB1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17326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EEE0CC-A0A3-EF47-7EB3-2AE54FBA77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Unreadiness</a:t>
            </a:r>
            <a:r>
              <a:rPr lang="ru-RU" dirty="0"/>
              <a:t> </a:t>
            </a:r>
            <a:r>
              <a:rPr lang="en-US" dirty="0"/>
              <a:t>of the world for artificial intelligence.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DB4F96C-F2FA-FD0C-0AC9-0D4AA2811F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Irina Dulina</a:t>
            </a:r>
          </a:p>
          <a:p>
            <a:r>
              <a:rPr lang="ru-RU" dirty="0"/>
              <a:t>ИУ6-35Б</a:t>
            </a:r>
          </a:p>
        </p:txBody>
      </p:sp>
    </p:spTree>
    <p:extLst>
      <p:ext uri="{BB962C8B-B14F-4D97-AF65-F5344CB8AC3E}">
        <p14:creationId xmlns:p14="http://schemas.microsoft.com/office/powerpoint/2010/main" val="409778779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E363DC-3586-0EC5-F200-A6FEC8FD7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topic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B731B3-93F1-AF83-0F37-C96F94A45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3074" name="Picture 2" descr="На интернет-платформе ArtStation забастовка: художники протестуют против изображений, которые создают нейросети.">
            <a:extLst>
              <a:ext uri="{FF2B5EF4-FFF2-40B4-BE49-F238E27FC236}">
                <a16:creationId xmlns:a16="http://schemas.microsoft.com/office/drawing/2014/main" id="{2AB8E773-AA4B-2F04-A423-E38AAA751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98" y="1642188"/>
            <a:ext cx="4830114" cy="3221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>
            <a:extLst>
              <a:ext uri="{FF2B5EF4-FFF2-40B4-BE49-F238E27FC236}">
                <a16:creationId xmlns:a16="http://schemas.microsoft.com/office/drawing/2014/main" id="{1337D696-3032-91C8-EBAD-9F09CF1910B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6ED321-8C0A-9806-BFF1-7CB5F6ACA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172" y="1642188"/>
            <a:ext cx="5472382" cy="418637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E0D221-4028-0B82-4088-4FE24ED2A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9815" y="3578031"/>
            <a:ext cx="4337958" cy="289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6249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2C33F2-E579-C548-5372-C5E4DB52D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Cytus</a:t>
            </a:r>
            <a:r>
              <a:rPr lang="en-US" dirty="0"/>
              <a:t> 2 game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432839-CC6D-F0DE-F129-4E6997B2F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5ADCAA-31CA-692E-C437-C4BB83310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07" y="2096063"/>
            <a:ext cx="3514934" cy="369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46E7B3F-C8F1-7E20-6FBA-5D9569AD5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129" y="2096064"/>
            <a:ext cx="7820394" cy="3695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27992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1EC9F6-05D4-D009-6BBE-61F498477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Chinese artist Amber Ye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53098A-E805-4496-528E-EDF71DCB4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068548-32EA-6298-6FFC-DAE66F8D1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09" y="1729273"/>
            <a:ext cx="6206866" cy="30796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AE557E-0AA5-D13E-9228-F4B7C201B549}"/>
              </a:ext>
            </a:extLst>
          </p:cNvPr>
          <p:cNvSpPr txBox="1"/>
          <p:nvPr/>
        </p:nvSpPr>
        <p:spPr>
          <a:xfrm>
            <a:off x="7340082" y="5973325"/>
            <a:ext cx="4292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Generated art</a:t>
            </a:r>
            <a:endParaRPr lang="ru-RU" dirty="0"/>
          </a:p>
        </p:txBody>
      </p:sp>
      <p:pic>
        <p:nvPicPr>
          <p:cNvPr id="2050" name="Picture 2" descr=" 📷">
            <a:extLst>
              <a:ext uri="{FF2B5EF4-FFF2-40B4-BE49-F238E27FC236}">
                <a16:creationId xmlns:a16="http://schemas.microsoft.com/office/drawing/2014/main" id="{4C08340E-3496-41C1-4BA3-5A0C2C001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074" y="1729272"/>
            <a:ext cx="6089845" cy="40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BFC8A8-66FC-3D94-F9C6-D002C7E93DE3}"/>
              </a:ext>
            </a:extLst>
          </p:cNvPr>
          <p:cNvSpPr txBox="1"/>
          <p:nvPr/>
        </p:nvSpPr>
        <p:spPr>
          <a:xfrm>
            <a:off x="1477347" y="5128727"/>
            <a:ext cx="4292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 art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844486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34AE38-BFFC-1CBA-95A5-4CBC9C6CB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George Martin and others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0A14CA-7864-09D7-A7A5-BDCE0AFCF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B5E8AE0-920C-70D6-A690-07B7FA517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43" y="1700082"/>
            <a:ext cx="4539621" cy="303157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651592B-C975-7D30-2A4D-81853E8BD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4661" y="1700082"/>
            <a:ext cx="4463544" cy="2973518"/>
          </a:xfrm>
          <a:prstGeom prst="rect">
            <a:avLst/>
          </a:prstGeom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E44DE26E-299C-FE48-2568-531E83496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4960" y="3934723"/>
            <a:ext cx="3830411" cy="244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7584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BB1153-2C63-4428-DEED-C75080FE8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attention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5D027C-A842-6F96-7FCD-35A031EBA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BFEB4BA-3766-0483-CF3B-292768F9E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441" y="2348097"/>
            <a:ext cx="5673012" cy="3191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256529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TM04033921[[fn=Дамаск]]</Template>
  <TotalTime>34</TotalTime>
  <Words>31</Words>
  <Application>Microsoft Office PowerPoint</Application>
  <PresentationFormat>Широкоэкранный</PresentationFormat>
  <Paragraphs>10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Bookman Old Style</vt:lpstr>
      <vt:lpstr>Rockwell</vt:lpstr>
      <vt:lpstr>Damask</vt:lpstr>
      <vt:lpstr>Unreadiness of the world for artificial intelligence.</vt:lpstr>
      <vt:lpstr>The topic</vt:lpstr>
      <vt:lpstr>Cytus 2 game </vt:lpstr>
      <vt:lpstr>Chinese artist Amber Ye</vt:lpstr>
      <vt:lpstr>George Martin and others</vt:lpstr>
      <vt:lpstr>Thanks for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Unreadiness of the world for artificial intelligence.</dc:title>
  <dc:creator>Ira Dulina</dc:creator>
  <cp:lastModifiedBy>Ira Dulina</cp:lastModifiedBy>
  <cp:revision>2</cp:revision>
  <dcterms:created xsi:type="dcterms:W3CDTF">2023-09-24T15:39:18Z</dcterms:created>
  <dcterms:modified xsi:type="dcterms:W3CDTF">2023-09-24T16:13:39Z</dcterms:modified>
</cp:coreProperties>
</file>

<file path=docProps/thumbnail.jpeg>
</file>